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7" r:id="rId3"/>
    <p:sldId id="256"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0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D29C490-3AB9-4638-9BA3-467460F05B58}" type="datetimeFigureOut">
              <a:rPr lang="en-US" smtClean="0"/>
              <a:pPr/>
              <a:t>5/29/2012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43AD6DA-DC40-4D19-AF50-2B71B05C295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9C490-3AB9-4638-9BA3-467460F05B58}"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9C490-3AB9-4638-9BA3-467460F05B58}"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9C490-3AB9-4638-9BA3-467460F05B58}"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D29C490-3AB9-4638-9BA3-467460F05B58}"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AD6DA-DC40-4D19-AF50-2B71B05C295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29C490-3AB9-4638-9BA3-467460F05B58}"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D29C490-3AB9-4638-9BA3-467460F05B58}" type="datetimeFigureOut">
              <a:rPr lang="en-US" smtClean="0"/>
              <a:pPr/>
              <a:t>5/29/2012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29C490-3AB9-4638-9BA3-467460F05B58}" type="datetimeFigureOut">
              <a:rPr lang="en-US" smtClean="0"/>
              <a:pPr/>
              <a:t>5/29/2012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29C490-3AB9-4638-9BA3-467460F05B58}" type="datetimeFigureOut">
              <a:rPr lang="en-US" smtClean="0"/>
              <a:pPr/>
              <a:t>5/29/2012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29C490-3AB9-4638-9BA3-467460F05B58}"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AD6DA-DC40-4D19-AF50-2B71B05C295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D29C490-3AB9-4638-9BA3-467460F05B58}"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43AD6DA-DC40-4D19-AF50-2B71B05C295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D29C490-3AB9-4638-9BA3-467460F05B58}" type="datetimeFigureOut">
              <a:rPr lang="en-US" smtClean="0"/>
              <a:pPr/>
              <a:t>5/29/2012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43AD6DA-DC40-4D19-AF50-2B71B05C295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581400"/>
          </a:xfrm>
        </p:spPr>
        <p:txBody>
          <a:bodyPr>
            <a:normAutofit/>
          </a:bodyPr>
          <a:lstStyle/>
          <a:p>
            <a:r>
              <a:rPr lang="en-US" dirty="0" smtClean="0">
                <a:solidFill>
                  <a:srgbClr val="00B0F0"/>
                </a:solidFill>
                <a:latin typeface="Bauhaus 93" pitchFamily="82" charset="0"/>
              </a:rPr>
              <a:t>Fraction Project</a:t>
            </a:r>
            <a:r>
              <a:rPr lang="en-US" dirty="0" smtClean="0"/>
              <a:t/>
            </a:r>
            <a:br>
              <a:rPr lang="en-US" dirty="0" smtClean="0"/>
            </a:br>
            <a:r>
              <a:rPr lang="en-US" dirty="0" smtClean="0">
                <a:solidFill>
                  <a:schemeClr val="accent2">
                    <a:lumMod val="75000"/>
                  </a:schemeClr>
                </a:solidFill>
                <a:latin typeface="Castellar" pitchFamily="18" charset="0"/>
              </a:rPr>
              <a:t>By: Harman Ryan and </a:t>
            </a:r>
            <a:r>
              <a:rPr lang="en-US" dirty="0" err="1" smtClean="0">
                <a:solidFill>
                  <a:schemeClr val="accent2">
                    <a:lumMod val="75000"/>
                  </a:schemeClr>
                </a:solidFill>
                <a:latin typeface="Castellar" pitchFamily="18" charset="0"/>
              </a:rPr>
              <a:t>william</a:t>
            </a:r>
            <a:r>
              <a:rPr lang="en-US" dirty="0" smtClean="0"/>
              <a:t/>
            </a:r>
            <a:br>
              <a:rPr lang="en-US" dirty="0" smtClean="0"/>
            </a:br>
            <a:r>
              <a:rPr lang="en-US" dirty="0" smtClean="0">
                <a:solidFill>
                  <a:schemeClr val="tx2"/>
                </a:solidFill>
                <a:latin typeface="Baskerville Old Face" pitchFamily="18" charset="0"/>
              </a:rPr>
              <a:t>Group Name: Fruit Rollups</a:t>
            </a:r>
            <a:endParaRPr lang="en-US" dirty="0">
              <a:solidFill>
                <a:schemeClr val="tx2"/>
              </a:solidFill>
              <a:latin typeface="Baskerville Old Face" pitchFamily="18" charset="0"/>
            </a:endParaRPr>
          </a:p>
        </p:txBody>
      </p:sp>
      <p:pic>
        <p:nvPicPr>
          <p:cNvPr id="4" name="Picture 3" descr="Adding-Fractions.jpg"/>
          <p:cNvPicPr>
            <a:picLocks noChangeAspect="1"/>
          </p:cNvPicPr>
          <p:nvPr/>
        </p:nvPicPr>
        <p:blipFill>
          <a:blip r:embed="rId2"/>
          <a:stretch>
            <a:fillRect/>
          </a:stretch>
        </p:blipFill>
        <p:spPr>
          <a:xfrm>
            <a:off x="6324600" y="4267200"/>
            <a:ext cx="2059169" cy="1676400"/>
          </a:xfrm>
          <a:prstGeom prst="rect">
            <a:avLst/>
          </a:prstGeom>
        </p:spPr>
      </p:pic>
      <p:pic>
        <p:nvPicPr>
          <p:cNvPr id="5" name="Picture 4" descr="Luxury-car-wallpaper-HD5.jpg"/>
          <p:cNvPicPr>
            <a:picLocks noChangeAspect="1"/>
          </p:cNvPicPr>
          <p:nvPr/>
        </p:nvPicPr>
        <p:blipFill>
          <a:blip r:embed="rId3" cstate="print"/>
          <a:stretch>
            <a:fillRect/>
          </a:stretch>
        </p:blipFill>
        <p:spPr>
          <a:xfrm>
            <a:off x="2057400" y="4114800"/>
            <a:ext cx="3810000" cy="2381250"/>
          </a:xfrm>
          <a:prstGeom prst="rect">
            <a:avLst/>
          </a:prstGeom>
        </p:spPr>
      </p:pic>
      <p:pic>
        <p:nvPicPr>
          <p:cNvPr id="6" name="Picture 5" descr="fruit-roll-ups.jpg"/>
          <p:cNvPicPr>
            <a:picLocks noChangeAspect="1"/>
          </p:cNvPicPr>
          <p:nvPr/>
        </p:nvPicPr>
        <p:blipFill>
          <a:blip r:embed="rId4"/>
          <a:stretch>
            <a:fillRect/>
          </a:stretch>
        </p:blipFill>
        <p:spPr>
          <a:xfrm>
            <a:off x="533400" y="4419600"/>
            <a:ext cx="960120" cy="12115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12/15</a:t>
            </a:r>
            <a:endParaRPr lang="en-US" dirty="0"/>
          </a:p>
        </p:txBody>
      </p:sp>
      <p:pic>
        <p:nvPicPr>
          <p:cNvPr id="4" name="Picture 3" descr="penguin.jpg"/>
          <p:cNvPicPr>
            <a:picLocks noChangeAspect="1"/>
          </p:cNvPicPr>
          <p:nvPr/>
        </p:nvPicPr>
        <p:blipFill>
          <a:blip r:embed="rId2" cstate="print"/>
          <a:stretch>
            <a:fillRect/>
          </a:stretch>
        </p:blipFill>
        <p:spPr>
          <a:xfrm>
            <a:off x="0" y="0"/>
            <a:ext cx="1059180" cy="1066800"/>
          </a:xfrm>
          <a:prstGeom prst="rect">
            <a:avLst/>
          </a:prstGeom>
        </p:spPr>
      </p:pic>
      <p:pic>
        <p:nvPicPr>
          <p:cNvPr id="6" name="Picture 5" descr="penguin.jpg"/>
          <p:cNvPicPr>
            <a:picLocks noChangeAspect="1"/>
          </p:cNvPicPr>
          <p:nvPr/>
        </p:nvPicPr>
        <p:blipFill>
          <a:blip r:embed="rId2" cstate="print"/>
          <a:stretch>
            <a:fillRect/>
          </a:stretch>
        </p:blipFill>
        <p:spPr>
          <a:xfrm>
            <a:off x="0" y="1066800"/>
            <a:ext cx="1059180" cy="1066800"/>
          </a:xfrm>
          <a:prstGeom prst="rect">
            <a:avLst/>
          </a:prstGeom>
        </p:spPr>
      </p:pic>
      <p:pic>
        <p:nvPicPr>
          <p:cNvPr id="8" name="Picture 7" descr="penguin.jpg"/>
          <p:cNvPicPr>
            <a:picLocks noChangeAspect="1"/>
          </p:cNvPicPr>
          <p:nvPr/>
        </p:nvPicPr>
        <p:blipFill>
          <a:blip r:embed="rId2" cstate="print"/>
          <a:stretch>
            <a:fillRect/>
          </a:stretch>
        </p:blipFill>
        <p:spPr>
          <a:xfrm>
            <a:off x="0" y="3200400"/>
            <a:ext cx="1059180" cy="1066800"/>
          </a:xfrm>
          <a:prstGeom prst="rect">
            <a:avLst/>
          </a:prstGeom>
        </p:spPr>
      </p:pic>
      <p:pic>
        <p:nvPicPr>
          <p:cNvPr id="9" name="Picture 8" descr="penguin.jpg"/>
          <p:cNvPicPr>
            <a:picLocks noChangeAspect="1"/>
          </p:cNvPicPr>
          <p:nvPr/>
        </p:nvPicPr>
        <p:blipFill>
          <a:blip r:embed="rId2" cstate="print"/>
          <a:stretch>
            <a:fillRect/>
          </a:stretch>
        </p:blipFill>
        <p:spPr>
          <a:xfrm>
            <a:off x="0" y="4267200"/>
            <a:ext cx="1059180" cy="1066800"/>
          </a:xfrm>
          <a:prstGeom prst="rect">
            <a:avLst/>
          </a:prstGeom>
        </p:spPr>
      </p:pic>
      <p:pic>
        <p:nvPicPr>
          <p:cNvPr id="10" name="Picture 9" descr="penguin.jpg"/>
          <p:cNvPicPr>
            <a:picLocks noChangeAspect="1"/>
          </p:cNvPicPr>
          <p:nvPr/>
        </p:nvPicPr>
        <p:blipFill>
          <a:blip r:embed="rId2" cstate="print"/>
          <a:stretch>
            <a:fillRect/>
          </a:stretch>
        </p:blipFill>
        <p:spPr>
          <a:xfrm>
            <a:off x="0" y="2133600"/>
            <a:ext cx="1059180" cy="1066800"/>
          </a:xfrm>
          <a:prstGeom prst="rect">
            <a:avLst/>
          </a:prstGeom>
        </p:spPr>
      </p:pic>
      <p:pic>
        <p:nvPicPr>
          <p:cNvPr id="11" name="Picture 10" descr="penguin.jpg"/>
          <p:cNvPicPr>
            <a:picLocks noChangeAspect="1"/>
          </p:cNvPicPr>
          <p:nvPr/>
        </p:nvPicPr>
        <p:blipFill>
          <a:blip r:embed="rId2" cstate="print"/>
          <a:stretch>
            <a:fillRect/>
          </a:stretch>
        </p:blipFill>
        <p:spPr>
          <a:xfrm>
            <a:off x="0" y="5334000"/>
            <a:ext cx="1059180" cy="1066800"/>
          </a:xfrm>
          <a:prstGeom prst="rect">
            <a:avLst/>
          </a:prstGeom>
        </p:spPr>
      </p:pic>
      <p:pic>
        <p:nvPicPr>
          <p:cNvPr id="12" name="Picture 11" descr="penguin.jpg"/>
          <p:cNvPicPr>
            <a:picLocks noChangeAspect="1"/>
          </p:cNvPicPr>
          <p:nvPr/>
        </p:nvPicPr>
        <p:blipFill>
          <a:blip r:embed="rId2" cstate="print"/>
          <a:stretch>
            <a:fillRect/>
          </a:stretch>
        </p:blipFill>
        <p:spPr>
          <a:xfrm>
            <a:off x="8084820" y="5181600"/>
            <a:ext cx="1059180" cy="1066800"/>
          </a:xfrm>
          <a:prstGeom prst="rect">
            <a:avLst/>
          </a:prstGeom>
        </p:spPr>
      </p:pic>
      <p:pic>
        <p:nvPicPr>
          <p:cNvPr id="13" name="Picture 12" descr="penguin.jpg"/>
          <p:cNvPicPr>
            <a:picLocks noChangeAspect="1"/>
          </p:cNvPicPr>
          <p:nvPr/>
        </p:nvPicPr>
        <p:blipFill>
          <a:blip r:embed="rId3" cstate="print"/>
          <a:stretch>
            <a:fillRect/>
          </a:stretch>
        </p:blipFill>
        <p:spPr>
          <a:xfrm>
            <a:off x="8084820" y="2057400"/>
            <a:ext cx="1059180" cy="990600"/>
          </a:xfrm>
          <a:prstGeom prst="rect">
            <a:avLst/>
          </a:prstGeom>
        </p:spPr>
      </p:pic>
      <p:pic>
        <p:nvPicPr>
          <p:cNvPr id="14" name="Picture 13" descr="penguin.jpg"/>
          <p:cNvPicPr>
            <a:picLocks noChangeAspect="1"/>
          </p:cNvPicPr>
          <p:nvPr/>
        </p:nvPicPr>
        <p:blipFill>
          <a:blip r:embed="rId2" cstate="print"/>
          <a:stretch>
            <a:fillRect/>
          </a:stretch>
        </p:blipFill>
        <p:spPr>
          <a:xfrm>
            <a:off x="8084820" y="990600"/>
            <a:ext cx="1059180" cy="1066800"/>
          </a:xfrm>
          <a:prstGeom prst="rect">
            <a:avLst/>
          </a:prstGeom>
        </p:spPr>
      </p:pic>
      <p:pic>
        <p:nvPicPr>
          <p:cNvPr id="15" name="Picture 14" descr="penguin.jpg"/>
          <p:cNvPicPr>
            <a:picLocks noChangeAspect="1"/>
          </p:cNvPicPr>
          <p:nvPr/>
        </p:nvPicPr>
        <p:blipFill>
          <a:blip r:embed="rId2" cstate="print"/>
          <a:stretch>
            <a:fillRect/>
          </a:stretch>
        </p:blipFill>
        <p:spPr>
          <a:xfrm>
            <a:off x="8084820" y="4114800"/>
            <a:ext cx="1059180" cy="1066800"/>
          </a:xfrm>
          <a:prstGeom prst="rect">
            <a:avLst/>
          </a:prstGeom>
        </p:spPr>
      </p:pic>
      <p:pic>
        <p:nvPicPr>
          <p:cNvPr id="16" name="Picture 15" descr="penguin.jpg"/>
          <p:cNvPicPr>
            <a:picLocks noChangeAspect="1"/>
          </p:cNvPicPr>
          <p:nvPr/>
        </p:nvPicPr>
        <p:blipFill>
          <a:blip r:embed="rId2" cstate="print"/>
          <a:stretch>
            <a:fillRect/>
          </a:stretch>
        </p:blipFill>
        <p:spPr>
          <a:xfrm>
            <a:off x="8084820" y="3048000"/>
            <a:ext cx="1059180" cy="1066800"/>
          </a:xfrm>
          <a:prstGeom prst="rect">
            <a:avLst/>
          </a:prstGeom>
        </p:spPr>
      </p:pic>
      <p:pic>
        <p:nvPicPr>
          <p:cNvPr id="17" name="Picture 16" descr="penguin.jpg"/>
          <p:cNvPicPr>
            <a:picLocks noChangeAspect="1"/>
          </p:cNvPicPr>
          <p:nvPr/>
        </p:nvPicPr>
        <p:blipFill>
          <a:blip r:embed="rId2" cstate="print"/>
          <a:stretch>
            <a:fillRect/>
          </a:stretch>
        </p:blipFill>
        <p:spPr>
          <a:xfrm>
            <a:off x="8084820" y="0"/>
            <a:ext cx="1059180" cy="1066800"/>
          </a:xfrm>
          <a:prstGeom prst="rect">
            <a:avLst/>
          </a:prstGeom>
        </p:spPr>
      </p:pic>
      <p:pic>
        <p:nvPicPr>
          <p:cNvPr id="25" name="Picture 24" descr="Luxury-car-wallpaper-HD5.jpg"/>
          <p:cNvPicPr>
            <a:picLocks noChangeAspect="1"/>
          </p:cNvPicPr>
          <p:nvPr/>
        </p:nvPicPr>
        <p:blipFill>
          <a:blip r:embed="rId4" cstate="print"/>
          <a:stretch>
            <a:fillRect/>
          </a:stretch>
        </p:blipFill>
        <p:spPr>
          <a:xfrm>
            <a:off x="2819400" y="1066800"/>
            <a:ext cx="3276600" cy="1698978"/>
          </a:xfrm>
          <a:prstGeom prst="rect">
            <a:avLst/>
          </a:prstGeom>
        </p:spPr>
      </p:pic>
      <p:pic>
        <p:nvPicPr>
          <p:cNvPr id="18" name="Picture 17" descr="Luxury-car-wallpaper-HD5.jpg"/>
          <p:cNvPicPr>
            <a:picLocks noChangeAspect="1"/>
          </p:cNvPicPr>
          <p:nvPr/>
        </p:nvPicPr>
        <p:blipFill>
          <a:blip r:embed="rId4" cstate="print"/>
          <a:stretch>
            <a:fillRect/>
          </a:stretch>
        </p:blipFill>
        <p:spPr>
          <a:xfrm>
            <a:off x="2819400" y="4419600"/>
            <a:ext cx="3276600" cy="1698978"/>
          </a:xfrm>
          <a:prstGeom prst="rect">
            <a:avLst/>
          </a:prstGeom>
        </p:spPr>
      </p:pic>
      <p:pic>
        <p:nvPicPr>
          <p:cNvPr id="19" name="Picture 18" descr="Luxury-car-wallpaper-HD5.jpg"/>
          <p:cNvPicPr>
            <a:picLocks noChangeAspect="1"/>
          </p:cNvPicPr>
          <p:nvPr/>
        </p:nvPicPr>
        <p:blipFill>
          <a:blip r:embed="rId4" cstate="print"/>
          <a:stretch>
            <a:fillRect/>
          </a:stretch>
        </p:blipFill>
        <p:spPr>
          <a:xfrm>
            <a:off x="2819400" y="2743200"/>
            <a:ext cx="3276600" cy="169897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1"/>
            <a:ext cx="7772400" cy="1219199"/>
          </a:xfrm>
        </p:spPr>
        <p:txBody>
          <a:bodyPr/>
          <a:lstStyle/>
          <a:p>
            <a:r>
              <a:rPr lang="en-US" dirty="0" smtClean="0"/>
              <a:t>14/20</a:t>
            </a:r>
            <a:endParaRPr lang="en-US" dirty="0"/>
          </a:p>
        </p:txBody>
      </p:sp>
      <p:pic>
        <p:nvPicPr>
          <p:cNvPr id="5" name="Picture 4" descr="HippoGL.jpg"/>
          <p:cNvPicPr>
            <a:picLocks noChangeAspect="1"/>
          </p:cNvPicPr>
          <p:nvPr/>
        </p:nvPicPr>
        <p:blipFill>
          <a:blip r:embed="rId2"/>
          <a:stretch>
            <a:fillRect/>
          </a:stretch>
        </p:blipFill>
        <p:spPr>
          <a:xfrm>
            <a:off x="3124200" y="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HippoGL.jpg"/>
          <p:cNvPicPr>
            <a:picLocks noChangeAspect="1"/>
          </p:cNvPicPr>
          <p:nvPr/>
        </p:nvPicPr>
        <p:blipFill>
          <a:blip r:embed="rId2"/>
          <a:stretch>
            <a:fillRect/>
          </a:stretch>
        </p:blipFill>
        <p:spPr>
          <a:xfrm>
            <a:off x="6172200" y="60198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HippoGL.jpg"/>
          <p:cNvPicPr>
            <a:picLocks noChangeAspect="1"/>
          </p:cNvPicPr>
          <p:nvPr/>
        </p:nvPicPr>
        <p:blipFill>
          <a:blip r:embed="rId2"/>
          <a:stretch>
            <a:fillRect/>
          </a:stretch>
        </p:blipFill>
        <p:spPr>
          <a:xfrm>
            <a:off x="7716273" y="60198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HippoGL.jpg"/>
          <p:cNvPicPr>
            <a:picLocks noChangeAspect="1"/>
          </p:cNvPicPr>
          <p:nvPr/>
        </p:nvPicPr>
        <p:blipFill>
          <a:blip r:embed="rId2"/>
          <a:stretch>
            <a:fillRect/>
          </a:stretch>
        </p:blipFill>
        <p:spPr>
          <a:xfrm>
            <a:off x="1524000" y="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descr="HippoGL.jpg"/>
          <p:cNvPicPr>
            <a:picLocks noChangeAspect="1"/>
          </p:cNvPicPr>
          <p:nvPr/>
        </p:nvPicPr>
        <p:blipFill>
          <a:blip r:embed="rId2"/>
          <a:stretch>
            <a:fillRect/>
          </a:stretch>
        </p:blipFill>
        <p:spPr>
          <a:xfrm>
            <a:off x="0" y="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descr="HippoGL.jpg"/>
          <p:cNvPicPr>
            <a:picLocks noChangeAspect="1"/>
          </p:cNvPicPr>
          <p:nvPr/>
        </p:nvPicPr>
        <p:blipFill>
          <a:blip r:embed="rId2"/>
          <a:stretch>
            <a:fillRect/>
          </a:stretch>
        </p:blipFill>
        <p:spPr>
          <a:xfrm>
            <a:off x="1600200" y="60198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descr="HippoGL.jpg"/>
          <p:cNvPicPr>
            <a:picLocks noChangeAspect="1"/>
          </p:cNvPicPr>
          <p:nvPr/>
        </p:nvPicPr>
        <p:blipFill>
          <a:blip r:embed="rId2"/>
          <a:stretch>
            <a:fillRect/>
          </a:stretch>
        </p:blipFill>
        <p:spPr>
          <a:xfrm>
            <a:off x="7716273" y="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descr="HippoGL.jpg"/>
          <p:cNvPicPr>
            <a:picLocks noChangeAspect="1"/>
          </p:cNvPicPr>
          <p:nvPr/>
        </p:nvPicPr>
        <p:blipFill>
          <a:blip r:embed="rId2"/>
          <a:stretch>
            <a:fillRect/>
          </a:stretch>
        </p:blipFill>
        <p:spPr>
          <a:xfrm>
            <a:off x="4572000" y="60198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descr="HippoGL.jpg"/>
          <p:cNvPicPr>
            <a:picLocks noChangeAspect="1"/>
          </p:cNvPicPr>
          <p:nvPr/>
        </p:nvPicPr>
        <p:blipFill>
          <a:blip r:embed="rId2"/>
          <a:stretch>
            <a:fillRect/>
          </a:stretch>
        </p:blipFill>
        <p:spPr>
          <a:xfrm>
            <a:off x="4648200" y="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14" descr="HippoGL.jpg"/>
          <p:cNvPicPr>
            <a:picLocks noChangeAspect="1"/>
          </p:cNvPicPr>
          <p:nvPr/>
        </p:nvPicPr>
        <p:blipFill>
          <a:blip r:embed="rId2"/>
          <a:stretch>
            <a:fillRect/>
          </a:stretch>
        </p:blipFill>
        <p:spPr>
          <a:xfrm>
            <a:off x="3048000" y="60198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Picture 15" descr="HippoGL.jpg"/>
          <p:cNvPicPr>
            <a:picLocks noChangeAspect="1"/>
          </p:cNvPicPr>
          <p:nvPr/>
        </p:nvPicPr>
        <p:blipFill>
          <a:blip r:embed="rId2"/>
          <a:stretch>
            <a:fillRect/>
          </a:stretch>
        </p:blipFill>
        <p:spPr>
          <a:xfrm>
            <a:off x="0" y="60198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Picture 16" descr="HippoGL.jpg"/>
          <p:cNvPicPr>
            <a:picLocks noChangeAspect="1"/>
          </p:cNvPicPr>
          <p:nvPr/>
        </p:nvPicPr>
        <p:blipFill>
          <a:blip r:embed="rId2"/>
          <a:stretch>
            <a:fillRect/>
          </a:stretch>
        </p:blipFill>
        <p:spPr>
          <a:xfrm>
            <a:off x="6172200" y="51816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Picture 17" descr="HippoGL.jpg"/>
          <p:cNvPicPr>
            <a:picLocks noChangeAspect="1"/>
          </p:cNvPicPr>
          <p:nvPr/>
        </p:nvPicPr>
        <p:blipFill>
          <a:blip r:embed="rId2"/>
          <a:stretch>
            <a:fillRect/>
          </a:stretch>
        </p:blipFill>
        <p:spPr>
          <a:xfrm>
            <a:off x="1600200" y="518160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Picture 18" descr="HippoGL.jpg"/>
          <p:cNvPicPr>
            <a:picLocks noChangeAspect="1"/>
          </p:cNvPicPr>
          <p:nvPr/>
        </p:nvPicPr>
        <p:blipFill>
          <a:blip r:embed="rId2"/>
          <a:stretch>
            <a:fillRect/>
          </a:stretch>
        </p:blipFill>
        <p:spPr>
          <a:xfrm>
            <a:off x="6172200" y="0"/>
            <a:ext cx="1427727" cy="83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2" name="Picture 21" descr="fruit-roll-ups.jpg"/>
          <p:cNvPicPr>
            <a:picLocks noChangeAspect="1"/>
          </p:cNvPicPr>
          <p:nvPr/>
        </p:nvPicPr>
        <p:blipFill>
          <a:blip r:embed="rId3"/>
          <a:stretch>
            <a:fillRect/>
          </a:stretch>
        </p:blipFill>
        <p:spPr>
          <a:xfrm>
            <a:off x="8183880" y="4800600"/>
            <a:ext cx="960120" cy="1211580"/>
          </a:xfrm>
          <a:prstGeom prst="rect">
            <a:avLst/>
          </a:prstGeom>
        </p:spPr>
      </p:pic>
      <p:pic>
        <p:nvPicPr>
          <p:cNvPr id="23" name="Picture 22" descr="fruit-roll-ups.jpg"/>
          <p:cNvPicPr>
            <a:picLocks noChangeAspect="1"/>
          </p:cNvPicPr>
          <p:nvPr/>
        </p:nvPicPr>
        <p:blipFill>
          <a:blip r:embed="rId3"/>
          <a:stretch>
            <a:fillRect/>
          </a:stretch>
        </p:blipFill>
        <p:spPr>
          <a:xfrm>
            <a:off x="3962400" y="3200400"/>
            <a:ext cx="960120" cy="1211580"/>
          </a:xfrm>
          <a:prstGeom prst="rect">
            <a:avLst/>
          </a:prstGeom>
        </p:spPr>
      </p:pic>
      <p:pic>
        <p:nvPicPr>
          <p:cNvPr id="24" name="Picture 23" descr="fruit-roll-ups.jpg"/>
          <p:cNvPicPr>
            <a:picLocks noChangeAspect="1"/>
          </p:cNvPicPr>
          <p:nvPr/>
        </p:nvPicPr>
        <p:blipFill>
          <a:blip r:embed="rId3"/>
          <a:stretch>
            <a:fillRect/>
          </a:stretch>
        </p:blipFill>
        <p:spPr>
          <a:xfrm>
            <a:off x="4953000" y="1981200"/>
            <a:ext cx="960120" cy="1211580"/>
          </a:xfrm>
          <a:prstGeom prst="rect">
            <a:avLst/>
          </a:prstGeom>
        </p:spPr>
      </p:pic>
      <p:pic>
        <p:nvPicPr>
          <p:cNvPr id="25" name="Picture 24" descr="fruit-roll-ups.jpg"/>
          <p:cNvPicPr>
            <a:picLocks noChangeAspect="1"/>
          </p:cNvPicPr>
          <p:nvPr/>
        </p:nvPicPr>
        <p:blipFill>
          <a:blip r:embed="rId3"/>
          <a:stretch>
            <a:fillRect/>
          </a:stretch>
        </p:blipFill>
        <p:spPr>
          <a:xfrm>
            <a:off x="0" y="4800600"/>
            <a:ext cx="960120" cy="1211580"/>
          </a:xfrm>
          <a:prstGeom prst="rect">
            <a:avLst/>
          </a:prstGeom>
        </p:spPr>
      </p:pic>
      <p:pic>
        <p:nvPicPr>
          <p:cNvPr id="26" name="Picture 25" descr="fruit-roll-ups.jpg"/>
          <p:cNvPicPr>
            <a:picLocks noChangeAspect="1"/>
          </p:cNvPicPr>
          <p:nvPr/>
        </p:nvPicPr>
        <p:blipFill>
          <a:blip r:embed="rId3"/>
          <a:stretch>
            <a:fillRect/>
          </a:stretch>
        </p:blipFill>
        <p:spPr>
          <a:xfrm>
            <a:off x="4953000" y="3200400"/>
            <a:ext cx="960120" cy="1211580"/>
          </a:xfrm>
          <a:prstGeom prst="rect">
            <a:avLst/>
          </a:prstGeom>
        </p:spPr>
      </p:pic>
      <p:pic>
        <p:nvPicPr>
          <p:cNvPr id="27" name="Picture 26" descr="fruit-roll-ups.jpg"/>
          <p:cNvPicPr>
            <a:picLocks noChangeAspect="1"/>
          </p:cNvPicPr>
          <p:nvPr/>
        </p:nvPicPr>
        <p:blipFill>
          <a:blip r:embed="rId3"/>
          <a:stretch>
            <a:fillRect/>
          </a:stretch>
        </p:blipFill>
        <p:spPr>
          <a:xfrm>
            <a:off x="3962400" y="1981200"/>
            <a:ext cx="960120" cy="12115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2/5</a:t>
            </a:r>
            <a:endParaRPr lang="en-US" dirty="0"/>
          </a:p>
        </p:txBody>
      </p:sp>
      <p:pic>
        <p:nvPicPr>
          <p:cNvPr id="4" name="Picture 3" descr="ice_cream_cone.jpg"/>
          <p:cNvPicPr>
            <a:picLocks noChangeAspect="1"/>
          </p:cNvPicPr>
          <p:nvPr/>
        </p:nvPicPr>
        <p:blipFill>
          <a:blip r:embed="rId2"/>
          <a:stretch>
            <a:fillRect/>
          </a:stretch>
        </p:blipFill>
        <p:spPr>
          <a:xfrm>
            <a:off x="7467600" y="914400"/>
            <a:ext cx="1676400" cy="1681190"/>
          </a:xfrm>
          <a:prstGeom prst="rect">
            <a:avLst/>
          </a:prstGeom>
        </p:spPr>
      </p:pic>
      <p:pic>
        <p:nvPicPr>
          <p:cNvPr id="5" name="Picture 4" descr="ice_cream_cone.jpg"/>
          <p:cNvPicPr>
            <a:picLocks noChangeAspect="1"/>
          </p:cNvPicPr>
          <p:nvPr/>
        </p:nvPicPr>
        <p:blipFill>
          <a:blip r:embed="rId2"/>
          <a:stretch>
            <a:fillRect/>
          </a:stretch>
        </p:blipFill>
        <p:spPr>
          <a:xfrm>
            <a:off x="0" y="990600"/>
            <a:ext cx="1676400" cy="1681190"/>
          </a:xfrm>
          <a:prstGeom prst="rect">
            <a:avLst/>
          </a:prstGeom>
        </p:spPr>
      </p:pic>
      <p:pic>
        <p:nvPicPr>
          <p:cNvPr id="13" name="Picture 12" descr="6b35a507-caeb-478d-8478-439f4a144933_400.jpg"/>
          <p:cNvPicPr>
            <a:picLocks noChangeAspect="1"/>
          </p:cNvPicPr>
          <p:nvPr/>
        </p:nvPicPr>
        <p:blipFill>
          <a:blip r:embed="rId3"/>
          <a:stretch>
            <a:fillRect/>
          </a:stretch>
        </p:blipFill>
        <p:spPr>
          <a:xfrm>
            <a:off x="0" y="4073659"/>
            <a:ext cx="2784341" cy="2784341"/>
          </a:xfrm>
          <a:prstGeom prst="rect">
            <a:avLst/>
          </a:prstGeom>
        </p:spPr>
      </p:pic>
      <p:pic>
        <p:nvPicPr>
          <p:cNvPr id="16" name="Picture 15" descr="6b35a507-caeb-478d-8478-439f4a144933_400.jpg"/>
          <p:cNvPicPr>
            <a:picLocks noChangeAspect="1"/>
          </p:cNvPicPr>
          <p:nvPr/>
        </p:nvPicPr>
        <p:blipFill>
          <a:blip r:embed="rId3"/>
          <a:stretch>
            <a:fillRect/>
          </a:stretch>
        </p:blipFill>
        <p:spPr>
          <a:xfrm>
            <a:off x="3124200" y="1143000"/>
            <a:ext cx="2784341" cy="2784341"/>
          </a:xfrm>
          <a:prstGeom prst="rect">
            <a:avLst/>
          </a:prstGeom>
        </p:spPr>
      </p:pic>
      <p:pic>
        <p:nvPicPr>
          <p:cNvPr id="17" name="Picture 16" descr="6b35a507-caeb-478d-8478-439f4a144933_400.jpg"/>
          <p:cNvPicPr>
            <a:picLocks noChangeAspect="1"/>
          </p:cNvPicPr>
          <p:nvPr/>
        </p:nvPicPr>
        <p:blipFill>
          <a:blip r:embed="rId3"/>
          <a:stretch>
            <a:fillRect/>
          </a:stretch>
        </p:blipFill>
        <p:spPr>
          <a:xfrm>
            <a:off x="6359659" y="4073659"/>
            <a:ext cx="2784341" cy="278434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chemeClr val="tx2">
                    <a:lumMod val="60000"/>
                    <a:lumOff val="40000"/>
                  </a:schemeClr>
                </a:solidFill>
              </a:rPr>
              <a:t>FLASH CARDS</a:t>
            </a:r>
            <a:endParaRPr lang="en-US" dirty="0">
              <a:solidFill>
                <a:schemeClr val="tx2">
                  <a:lumMod val="60000"/>
                  <a:lumOff val="40000"/>
                </a:schemeClr>
              </a:solidFill>
            </a:endParaRPr>
          </a:p>
        </p:txBody>
      </p:sp>
      <p:sp>
        <p:nvSpPr>
          <p:cNvPr id="13" name="Frame 12"/>
          <p:cNvSpPr/>
          <p:nvPr/>
        </p:nvSpPr>
        <p:spPr>
          <a:xfrm>
            <a:off x="0" y="1828800"/>
            <a:ext cx="2895600" cy="1219200"/>
          </a:xfrm>
          <a:prstGeom prst="frame">
            <a:avLst/>
          </a:prstGeom>
          <a:solidFill>
            <a:srgbClr val="00B050"/>
          </a:solidFill>
          <a:ln>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Frame 15"/>
          <p:cNvSpPr/>
          <p:nvPr/>
        </p:nvSpPr>
        <p:spPr>
          <a:xfrm>
            <a:off x="3124200" y="1828800"/>
            <a:ext cx="2895600" cy="1219200"/>
          </a:xfrm>
          <a:prstGeom prst="frame">
            <a:avLst/>
          </a:prstGeom>
          <a:solidFill>
            <a:srgbClr val="FF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7" name="Frame 16"/>
          <p:cNvSpPr/>
          <p:nvPr/>
        </p:nvSpPr>
        <p:spPr>
          <a:xfrm>
            <a:off x="6248400" y="18288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8" name="Frame 17"/>
          <p:cNvSpPr/>
          <p:nvPr/>
        </p:nvSpPr>
        <p:spPr>
          <a:xfrm>
            <a:off x="6248400" y="56388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6248400" y="36576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0" name="Frame 19"/>
          <p:cNvSpPr/>
          <p:nvPr/>
        </p:nvSpPr>
        <p:spPr>
          <a:xfrm>
            <a:off x="3200400" y="56388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ame 20"/>
          <p:cNvSpPr/>
          <p:nvPr/>
        </p:nvSpPr>
        <p:spPr>
          <a:xfrm>
            <a:off x="3173569" y="36576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2" name="Frame 21"/>
          <p:cNvSpPr/>
          <p:nvPr/>
        </p:nvSpPr>
        <p:spPr>
          <a:xfrm>
            <a:off x="0" y="36576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3" name="Frame 22"/>
          <p:cNvSpPr/>
          <p:nvPr/>
        </p:nvSpPr>
        <p:spPr>
          <a:xfrm>
            <a:off x="0" y="5638800"/>
            <a:ext cx="2895600" cy="1219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838200" y="1676400"/>
            <a:ext cx="1828800" cy="1077218"/>
          </a:xfrm>
          <a:prstGeom prst="rect">
            <a:avLst/>
          </a:prstGeom>
          <a:noFill/>
        </p:spPr>
        <p:txBody>
          <a:bodyPr wrap="square" rtlCol="0">
            <a:spAutoFit/>
          </a:bodyPr>
          <a:lstStyle/>
          <a:p>
            <a:r>
              <a:rPr lang="en-US" sz="3200" dirty="0" smtClean="0"/>
              <a:t>                     </a:t>
            </a:r>
            <a:r>
              <a:rPr lang="en-US" sz="3200" dirty="0" smtClean="0">
                <a:ln>
                  <a:solidFill>
                    <a:srgbClr val="FFFF00"/>
                  </a:solidFill>
                </a:ln>
                <a:solidFill>
                  <a:srgbClr val="7030A0"/>
                </a:solidFill>
              </a:rPr>
              <a:t>14/20</a:t>
            </a:r>
            <a:endParaRPr lang="en-US" sz="3200" dirty="0">
              <a:ln>
                <a:solidFill>
                  <a:srgbClr val="FFFF00"/>
                </a:solidFill>
              </a:ln>
              <a:solidFill>
                <a:srgbClr val="7030A0"/>
              </a:solidFill>
            </a:endParaRPr>
          </a:p>
        </p:txBody>
      </p:sp>
      <p:sp>
        <p:nvSpPr>
          <p:cNvPr id="15" name="TextBox 14"/>
          <p:cNvSpPr txBox="1"/>
          <p:nvPr/>
        </p:nvSpPr>
        <p:spPr>
          <a:xfrm>
            <a:off x="152400" y="1371600"/>
            <a:ext cx="2438400" cy="461665"/>
          </a:xfrm>
          <a:prstGeom prst="rect">
            <a:avLst/>
          </a:prstGeom>
          <a:noFill/>
        </p:spPr>
        <p:txBody>
          <a:bodyPr wrap="square" rtlCol="0">
            <a:spAutoFit/>
          </a:bodyPr>
          <a:lstStyle/>
          <a:p>
            <a:r>
              <a:rPr lang="en-US" sz="2400" dirty="0" smtClean="0"/>
              <a:t>   Standard form</a:t>
            </a:r>
            <a:endParaRPr lang="en-US" sz="2400" dirty="0"/>
          </a:p>
        </p:txBody>
      </p:sp>
      <p:sp>
        <p:nvSpPr>
          <p:cNvPr id="25" name="TextBox 24"/>
          <p:cNvSpPr txBox="1"/>
          <p:nvPr/>
        </p:nvSpPr>
        <p:spPr>
          <a:xfrm>
            <a:off x="609600" y="3962400"/>
            <a:ext cx="1600200" cy="584775"/>
          </a:xfrm>
          <a:prstGeom prst="rect">
            <a:avLst/>
          </a:prstGeom>
          <a:noFill/>
        </p:spPr>
        <p:txBody>
          <a:bodyPr wrap="square" rtlCol="0">
            <a:spAutoFit/>
          </a:bodyPr>
          <a:lstStyle/>
          <a:p>
            <a:r>
              <a:rPr lang="en-US" dirty="0" smtClean="0"/>
              <a:t> </a:t>
            </a:r>
            <a:r>
              <a:rPr lang="en-US" sz="3200" dirty="0" smtClean="0"/>
              <a:t>12/15</a:t>
            </a:r>
            <a:endParaRPr lang="en-US" sz="3200" dirty="0"/>
          </a:p>
        </p:txBody>
      </p:sp>
      <p:sp>
        <p:nvSpPr>
          <p:cNvPr id="26" name="TextBox 25"/>
          <p:cNvSpPr txBox="1"/>
          <p:nvPr/>
        </p:nvSpPr>
        <p:spPr>
          <a:xfrm>
            <a:off x="381000" y="6019800"/>
            <a:ext cx="1371600" cy="584775"/>
          </a:xfrm>
          <a:prstGeom prst="rect">
            <a:avLst/>
          </a:prstGeom>
          <a:noFill/>
        </p:spPr>
        <p:txBody>
          <a:bodyPr wrap="square" rtlCol="0">
            <a:spAutoFit/>
          </a:bodyPr>
          <a:lstStyle/>
          <a:p>
            <a:r>
              <a:rPr lang="en-US" dirty="0" smtClean="0"/>
              <a:t>   </a:t>
            </a:r>
            <a:r>
              <a:rPr lang="en-US" sz="3200" dirty="0" smtClean="0"/>
              <a:t> 2/5 </a:t>
            </a:r>
            <a:endParaRPr lang="en-US" sz="3200" dirty="0"/>
          </a:p>
        </p:txBody>
      </p:sp>
      <p:sp>
        <p:nvSpPr>
          <p:cNvPr id="27" name="TextBox 26"/>
          <p:cNvSpPr txBox="1"/>
          <p:nvPr/>
        </p:nvSpPr>
        <p:spPr>
          <a:xfrm>
            <a:off x="6858000" y="2209800"/>
            <a:ext cx="1143000" cy="584775"/>
          </a:xfrm>
          <a:prstGeom prst="rect">
            <a:avLst/>
          </a:prstGeom>
          <a:noFill/>
        </p:spPr>
        <p:txBody>
          <a:bodyPr wrap="square" rtlCol="0">
            <a:spAutoFit/>
          </a:bodyPr>
          <a:lstStyle/>
          <a:p>
            <a:r>
              <a:rPr lang="en-US" sz="3200" dirty="0" smtClean="0"/>
              <a:t>      .7</a:t>
            </a:r>
            <a:endParaRPr lang="en-US" sz="3200" dirty="0"/>
          </a:p>
        </p:txBody>
      </p:sp>
      <p:sp>
        <p:nvSpPr>
          <p:cNvPr id="28" name="TextBox 27"/>
          <p:cNvSpPr txBox="1"/>
          <p:nvPr/>
        </p:nvSpPr>
        <p:spPr>
          <a:xfrm>
            <a:off x="7086600" y="4038600"/>
            <a:ext cx="914400" cy="584775"/>
          </a:xfrm>
          <a:prstGeom prst="rect">
            <a:avLst/>
          </a:prstGeom>
          <a:noFill/>
        </p:spPr>
        <p:txBody>
          <a:bodyPr wrap="square" rtlCol="0">
            <a:spAutoFit/>
          </a:bodyPr>
          <a:lstStyle/>
          <a:p>
            <a:r>
              <a:rPr lang="en-US" sz="3200" dirty="0" smtClean="0"/>
              <a:t>   .8</a:t>
            </a:r>
            <a:endParaRPr lang="en-US" sz="3200" dirty="0"/>
          </a:p>
        </p:txBody>
      </p:sp>
      <p:sp>
        <p:nvSpPr>
          <p:cNvPr id="32" name="TextBox 31"/>
          <p:cNvSpPr txBox="1"/>
          <p:nvPr/>
        </p:nvSpPr>
        <p:spPr>
          <a:xfrm>
            <a:off x="7162800" y="6019800"/>
            <a:ext cx="1219200" cy="584775"/>
          </a:xfrm>
          <a:prstGeom prst="rect">
            <a:avLst/>
          </a:prstGeom>
          <a:noFill/>
        </p:spPr>
        <p:txBody>
          <a:bodyPr wrap="square" rtlCol="0">
            <a:spAutoFit/>
          </a:bodyPr>
          <a:lstStyle/>
          <a:p>
            <a:r>
              <a:rPr lang="en-US" dirty="0" smtClean="0"/>
              <a:t>     </a:t>
            </a:r>
            <a:r>
              <a:rPr lang="en-US" sz="3200" dirty="0" smtClean="0"/>
              <a:t>.4</a:t>
            </a:r>
            <a:endParaRPr lang="en-US" sz="3200" dirty="0"/>
          </a:p>
        </p:txBody>
      </p:sp>
      <p:sp>
        <p:nvSpPr>
          <p:cNvPr id="34" name="TextBox 33"/>
          <p:cNvSpPr txBox="1"/>
          <p:nvPr/>
        </p:nvSpPr>
        <p:spPr>
          <a:xfrm>
            <a:off x="6400800" y="1371600"/>
            <a:ext cx="2209800" cy="461665"/>
          </a:xfrm>
          <a:prstGeom prst="rect">
            <a:avLst/>
          </a:prstGeom>
          <a:noFill/>
        </p:spPr>
        <p:txBody>
          <a:bodyPr wrap="square" rtlCol="0">
            <a:spAutoFit/>
          </a:bodyPr>
          <a:lstStyle/>
          <a:p>
            <a:r>
              <a:rPr lang="en-US" sz="2400" dirty="0" smtClean="0"/>
              <a:t>        Decimal</a:t>
            </a:r>
            <a:endParaRPr lang="en-US" sz="2400" dirty="0"/>
          </a:p>
        </p:txBody>
      </p:sp>
      <p:sp>
        <p:nvSpPr>
          <p:cNvPr id="38" name="TextBox 37"/>
          <p:cNvSpPr txBox="1"/>
          <p:nvPr/>
        </p:nvSpPr>
        <p:spPr>
          <a:xfrm>
            <a:off x="3429000" y="3962400"/>
            <a:ext cx="2209800" cy="584775"/>
          </a:xfrm>
          <a:prstGeom prst="rect">
            <a:avLst/>
          </a:prstGeom>
          <a:noFill/>
        </p:spPr>
        <p:txBody>
          <a:bodyPr wrap="square" rtlCol="0">
            <a:spAutoFit/>
          </a:bodyPr>
          <a:lstStyle/>
          <a:p>
            <a:r>
              <a:rPr lang="en-US" sz="3200" dirty="0" smtClean="0"/>
              <a:t>Eight tenths</a:t>
            </a:r>
            <a:endParaRPr lang="en-US" sz="3200" dirty="0"/>
          </a:p>
        </p:txBody>
      </p:sp>
      <p:sp>
        <p:nvSpPr>
          <p:cNvPr id="39" name="TextBox 38"/>
          <p:cNvSpPr txBox="1"/>
          <p:nvPr/>
        </p:nvSpPr>
        <p:spPr>
          <a:xfrm>
            <a:off x="3581400" y="6019800"/>
            <a:ext cx="2057400" cy="523220"/>
          </a:xfrm>
          <a:prstGeom prst="rect">
            <a:avLst/>
          </a:prstGeom>
          <a:noFill/>
        </p:spPr>
        <p:txBody>
          <a:bodyPr wrap="square" rtlCol="0">
            <a:spAutoFit/>
          </a:bodyPr>
          <a:lstStyle/>
          <a:p>
            <a:r>
              <a:rPr lang="en-US" sz="2800" dirty="0" smtClean="0"/>
              <a:t>Four tenths</a:t>
            </a:r>
            <a:endParaRPr lang="en-US" sz="2800" dirty="0"/>
          </a:p>
        </p:txBody>
      </p:sp>
      <p:sp>
        <p:nvSpPr>
          <p:cNvPr id="40" name="TextBox 39"/>
          <p:cNvSpPr txBox="1"/>
          <p:nvPr/>
        </p:nvSpPr>
        <p:spPr>
          <a:xfrm>
            <a:off x="3276600" y="1295400"/>
            <a:ext cx="2667000" cy="523220"/>
          </a:xfrm>
          <a:prstGeom prst="rect">
            <a:avLst/>
          </a:prstGeom>
          <a:noFill/>
        </p:spPr>
        <p:txBody>
          <a:bodyPr wrap="square" rtlCol="0">
            <a:spAutoFit/>
          </a:bodyPr>
          <a:lstStyle/>
          <a:p>
            <a:r>
              <a:rPr lang="en-US" sz="2800" dirty="0" smtClean="0"/>
              <a:t>    Word form</a:t>
            </a:r>
            <a:endParaRPr lang="en-US" sz="2800" dirty="0"/>
          </a:p>
        </p:txBody>
      </p:sp>
      <p:sp>
        <p:nvSpPr>
          <p:cNvPr id="41" name="TextBox 40"/>
          <p:cNvSpPr txBox="1"/>
          <p:nvPr/>
        </p:nvSpPr>
        <p:spPr>
          <a:xfrm>
            <a:off x="3429000" y="2209800"/>
            <a:ext cx="2133600" cy="461665"/>
          </a:xfrm>
          <a:prstGeom prst="rect">
            <a:avLst/>
          </a:prstGeom>
          <a:noFill/>
        </p:spPr>
        <p:txBody>
          <a:bodyPr wrap="square" rtlCol="0">
            <a:spAutoFit/>
          </a:bodyPr>
          <a:lstStyle/>
          <a:p>
            <a:r>
              <a:rPr lang="en-US" sz="2400" dirty="0" smtClean="0"/>
              <a:t>   Seven tenths</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752600" y="838200"/>
            <a:ext cx="5913118" cy="914400"/>
          </a:xfrm>
        </p:spPr>
        <p:txBody>
          <a:bodyPr>
            <a:normAutofit/>
          </a:bodyPr>
          <a:lstStyle/>
          <a:p>
            <a:r>
              <a:rPr lang="en-US" dirty="0" smtClean="0"/>
              <a:t>                Story</a:t>
            </a:r>
            <a:endParaRPr lang="en-US" dirty="0"/>
          </a:p>
        </p:txBody>
      </p:sp>
      <p:sp>
        <p:nvSpPr>
          <p:cNvPr id="4" name="TextBox 3"/>
          <p:cNvSpPr txBox="1"/>
          <p:nvPr/>
        </p:nvSpPr>
        <p:spPr>
          <a:xfrm>
            <a:off x="304800" y="1676400"/>
            <a:ext cx="8839200" cy="3970318"/>
          </a:xfrm>
          <a:prstGeom prst="rect">
            <a:avLst/>
          </a:prstGeom>
          <a:noFill/>
        </p:spPr>
        <p:txBody>
          <a:bodyPr wrap="square" rtlCol="0">
            <a:spAutoFit/>
          </a:bodyPr>
          <a:lstStyle/>
          <a:p>
            <a:r>
              <a:rPr lang="en-US" dirty="0" smtClean="0"/>
              <a:t>Three  boys  14/20 2/5 and  12/15. They all went to a amusement park . At the amusement park 14/20 went on a ride and it said </a:t>
            </a:r>
            <a:r>
              <a:rPr lang="en-US" dirty="0" smtClean="0"/>
              <a:t>can be turned </a:t>
            </a:r>
            <a:r>
              <a:rPr lang="en-US" dirty="0" smtClean="0"/>
              <a:t>decimals only. The worker let him on. That </a:t>
            </a:r>
            <a:r>
              <a:rPr lang="en-US" dirty="0" smtClean="0"/>
              <a:t> taught</a:t>
            </a:r>
            <a:r>
              <a:rPr lang="en-US" dirty="0" smtClean="0"/>
              <a:t> him that he was a decimal. He told his friends that he can be turned into decimals. Do you think you guys can be turned  into a decimal. Well there is only  one way to find out. They two boys went on the ride. They were also aloud on. Now they now that they are decimals.  There was another  ride that said decimals  only. They tried to get on but they weren’t aloud. That taught them that they were aloud to turn into decimals but they aren’t decimals yet. There was a room that said 4/10 only. They tried to go in but  2/5  was the only one aloud in. </a:t>
            </a:r>
            <a:r>
              <a:rPr lang="en-US" dirty="0" smtClean="0"/>
              <a:t>W</a:t>
            </a:r>
            <a:r>
              <a:rPr lang="en-US" dirty="0" smtClean="0"/>
              <a:t>hen he came out he was a decimal. He said that you have to times yourself  by 2. They both tried to times there self by  2 but they weren’t decimals yet so they divided by 2. Only 14/20 could do it. They tried to go back on the ride and .7 was aloud and .4 was aloud on. 12/15 has to learn how to become a decimal. So they tried to dived and multiply. It worked. He became .8 and was aloud on </a:t>
            </a:r>
            <a:r>
              <a:rPr lang="en-US" smtClean="0"/>
              <a:t>the ride.                              </a:t>
            </a:r>
            <a:r>
              <a:rPr lang="en-US" dirty="0" smtClean="0"/>
              <a:t>THE END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190</TotalTime>
  <Words>304</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Fraction Project By: Harman Ryan and william Group Name: Fruit Rollups</vt:lpstr>
      <vt:lpstr>/   12/15</vt:lpstr>
      <vt:lpstr>14/20</vt:lpstr>
      <vt:lpstr>         2/5</vt:lpstr>
      <vt:lpstr>FLASH CARDS</vt:lpstr>
      <vt:lpstr>                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dc:title>
  <dc:creator>cl20singhh</dc:creator>
  <cp:lastModifiedBy>cl20singhh</cp:lastModifiedBy>
  <cp:revision>23</cp:revision>
  <dcterms:created xsi:type="dcterms:W3CDTF">2012-05-08T17:32:40Z</dcterms:created>
  <dcterms:modified xsi:type="dcterms:W3CDTF">2012-05-29T17:33:00Z</dcterms:modified>
</cp:coreProperties>
</file>